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8" r:id="rId17"/>
    <p:sldId id="295" r:id="rId18"/>
    <p:sldId id="296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E8650B8-DDA1-42FB-8F81-EB174D028594}">
          <p14:sldIdLst>
            <p14:sldId id="256"/>
            <p14:sldId id="27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8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08183-C62D-0707-CD86-C01FCE643A24}" v="2" dt="2020-11-19T18:00:47.784"/>
    <p1510:client id="{85B14D51-B1AF-F180-D28D-31254084A00C}" v="2" dt="2020-10-24T17:24:26.350"/>
    <p1510:client id="{C6986445-7118-A46E-D1CE-D53470DED00D}" v="2" dt="2020-10-15T17:02:5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9636" autoAdjust="0"/>
  </p:normalViewPr>
  <p:slideViewPr>
    <p:cSldViewPr>
      <p:cViewPr varScale="1">
        <p:scale>
          <a:sx n="71" d="100"/>
          <a:sy n="71" d="100"/>
        </p:scale>
        <p:origin x="1176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 Thonnon" userId="S::christel.thonnon_g-o.be#ext#@belgischlimburg.onmicrosoft.com::6d600540-8b1b-402b-acd9-86efdf663a61" providerId="AD" clId="Web-{66708183-C62D-0707-CD86-C01FCE643A24}"/>
    <pc:docChg chg="addSld delSld modSection">
      <pc:chgData name="Christel Thonnon" userId="S::christel.thonnon_g-o.be#ext#@belgischlimburg.onmicrosoft.com::6d600540-8b1b-402b-acd9-86efdf663a61" providerId="AD" clId="Web-{66708183-C62D-0707-CD86-C01FCE643A24}" dt="2020-11-19T18:00:47.487" v="1"/>
      <pc:docMkLst>
        <pc:docMk/>
      </pc:docMkLst>
      <pc:sldChg chg="add del">
        <pc:chgData name="Christel Thonnon" userId="S::christel.thonnon_g-o.be#ext#@belgischlimburg.onmicrosoft.com::6d600540-8b1b-402b-acd9-86efdf663a61" providerId="AD" clId="Web-{66708183-C62D-0707-CD86-C01FCE643A24}" dt="2020-11-19T18:00:47.487" v="1"/>
        <pc:sldMkLst>
          <pc:docMk/>
          <pc:sldMk cId="547885659" sldId="256"/>
        </pc:sldMkLst>
      </pc:sldChg>
    </pc:docChg>
  </pc:docChgLst>
  <pc:docChgLst>
    <pc:chgData name="Christel Thonnon" userId="S::christel.thonnon_g-o.be#ext#@belgischlimburg.onmicrosoft.com::6d600540-8b1b-402b-acd9-86efdf663a61" providerId="AD" clId="Web-{85B14D51-B1AF-F180-D28D-31254084A00C}"/>
    <pc:docChg chg="modSld">
      <pc:chgData name="Christel Thonnon" userId="S::christel.thonnon_g-o.be#ext#@belgischlimburg.onmicrosoft.com::6d600540-8b1b-402b-acd9-86efdf663a61" providerId="AD" clId="Web-{85B14D51-B1AF-F180-D28D-31254084A00C}" dt="2020-10-24T17:24:26.350" v="1" actId="1076"/>
      <pc:docMkLst>
        <pc:docMk/>
      </pc:docMkLst>
      <pc:sldChg chg="modSp">
        <pc:chgData name="Christel Thonnon" userId="S::christel.thonnon_g-o.be#ext#@belgischlimburg.onmicrosoft.com::6d600540-8b1b-402b-acd9-86efdf663a61" providerId="AD" clId="Web-{85B14D51-B1AF-F180-D28D-31254084A00C}" dt="2020-10-24T17:24:26.350" v="1" actId="1076"/>
        <pc:sldMkLst>
          <pc:docMk/>
          <pc:sldMk cId="874449608" sldId="290"/>
        </pc:sldMkLst>
        <pc:picChg chg="mod">
          <ac:chgData name="Christel Thonnon" userId="S::christel.thonnon_g-o.be#ext#@belgischlimburg.onmicrosoft.com::6d600540-8b1b-402b-acd9-86efdf663a61" providerId="AD" clId="Web-{85B14D51-B1AF-F180-D28D-31254084A00C}" dt="2020-10-24T17:24:26.350" v="1" actId="1076"/>
          <ac:picMkLst>
            <pc:docMk/>
            <pc:sldMk cId="874449608" sldId="290"/>
            <ac:picMk id="5" creationId="{99F7307A-8C1C-4A6E-A9A1-3E5983F7CDB2}"/>
          </ac:picMkLst>
        </pc:picChg>
      </pc:sldChg>
    </pc:docChg>
  </pc:docChgLst>
  <pc:docChgLst>
    <pc:chgData name="Christel Thonnon" userId="S::christel.thonnon_g-o.be#ext#@belgischlimburg.onmicrosoft.com::6d600540-8b1b-402b-acd9-86efdf663a61" providerId="AD" clId="Web-{C6986445-7118-A46E-D1CE-D53470DED00D}"/>
    <pc:docChg chg="addSld delSld modSection">
      <pc:chgData name="Christel Thonnon" userId="S::christel.thonnon_g-o.be#ext#@belgischlimburg.onmicrosoft.com::6d600540-8b1b-402b-acd9-86efdf663a61" providerId="AD" clId="Web-{C6986445-7118-A46E-D1CE-D53470DED00D}" dt="2020-10-15T17:02:51.360" v="1"/>
      <pc:docMkLst>
        <pc:docMk/>
      </pc:docMkLst>
      <pc:sldChg chg="add del">
        <pc:chgData name="Christel Thonnon" userId="S::christel.thonnon_g-o.be#ext#@belgischlimburg.onmicrosoft.com::6d600540-8b1b-402b-acd9-86efdf663a61" providerId="AD" clId="Web-{C6986445-7118-A46E-D1CE-D53470DED00D}" dt="2020-10-15T17:02:51.360" v="1"/>
        <pc:sldMkLst>
          <pc:docMk/>
          <pc:sldMk cId="547885659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9001-B2F3-1A4A-804A-C52BCCF0BE24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D8D3-A2FD-4747-AF9C-9AC2CCF31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52EB-81DC-054E-8EB2-DA2F87A59E45}" type="datetimeFigureOut">
              <a:rPr lang="nl-NL" smtClean="0"/>
              <a:t>19-11-2020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BADE-8186-314D-B64D-7135538902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6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7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4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33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8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01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0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328B-A23A-4892-8971-64C2892DFDB4}" type="datetimeFigureOut">
              <a:rPr lang="nl-BE" smtClean="0"/>
              <a:t>19/11/2020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A2C6-DC64-485E-90F2-0018A8E8190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/>
          <a:stretch/>
        </p:blipFill>
        <p:spPr bwMode="auto">
          <a:xfrm>
            <a:off x="-1" y="34447"/>
            <a:ext cx="9144001" cy="4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402571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07504" y="890648"/>
            <a:ext cx="8851694" cy="477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21200160">
            <a:off x="2397437" y="4043775"/>
            <a:ext cx="5310576" cy="37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805264"/>
            <a:ext cx="1538523" cy="9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188640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88543" y="2339933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971600" y="4491226"/>
            <a:ext cx="2232248" cy="2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4" t="43525" r="39841" b="21137"/>
          <a:stretch/>
        </p:blipFill>
        <p:spPr bwMode="auto">
          <a:xfrm>
            <a:off x="5148064" y="520379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beeldingsresultaat voor drawing d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20" y="836712"/>
            <a:ext cx="1239960" cy="1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43525" r="28043" b="21137"/>
          <a:stretch/>
        </p:blipFill>
        <p:spPr bwMode="auto">
          <a:xfrm>
            <a:off x="5148064" y="2671672"/>
            <a:ext cx="1152128" cy="17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22078" r="24884" b="52529"/>
          <a:stretch/>
        </p:blipFill>
        <p:spPr bwMode="auto">
          <a:xfrm>
            <a:off x="4427984" y="4896800"/>
            <a:ext cx="25922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6" y="2744702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/>
          <a:stretch/>
        </p:blipFill>
        <p:spPr bwMode="auto">
          <a:xfrm>
            <a:off x="3275855" y="572438"/>
            <a:ext cx="175212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fbeeldingsresultaat voor pij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/>
          <a:stretch/>
        </p:blipFill>
        <p:spPr bwMode="auto">
          <a:xfrm>
            <a:off x="3275856" y="4800805"/>
            <a:ext cx="1104057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Afbeeldingsresultaat voor spatel h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513">
            <a:off x="1964904" y="4956132"/>
            <a:ext cx="1753989" cy="1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18864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Welke materialen?</a:t>
            </a:r>
          </a:p>
        </p:txBody>
      </p:sp>
      <p:pic>
        <p:nvPicPr>
          <p:cNvPr id="12290" name="Picture 2" descr="Maatbekers 3-delig (1000ml-500ml-250ml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/>
          <a:stretch/>
        </p:blipFill>
        <p:spPr bwMode="auto">
          <a:xfrm>
            <a:off x="6662666" y="1412776"/>
            <a:ext cx="2414662" cy="20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pet (185 m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22" y="1524833"/>
            <a:ext cx="430080" cy="18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maatcilind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34178"/>
          <a:stretch/>
        </p:blipFill>
        <p:spPr bwMode="auto">
          <a:xfrm>
            <a:off x="5377439" y="1524833"/>
            <a:ext cx="856818" cy="22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suikerklontjes tien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 b="17457"/>
          <a:stretch/>
        </p:blipFill>
        <p:spPr bwMode="auto">
          <a:xfrm>
            <a:off x="513644" y="1314257"/>
            <a:ext cx="2919686" cy="18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bloemsuiker tie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" y="3536681"/>
            <a:ext cx="1464097" cy="22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sresultaat voor bottle water transparen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92" y="1216896"/>
            <a:ext cx="1610171" cy="307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asta Kleurstof Se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9" y="2946246"/>
            <a:ext cx="1754259" cy="180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8" name="Picture 20" descr="Afbeeldingsresultaat voor taart kart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b="16287"/>
          <a:stretch/>
        </p:blipFill>
        <p:spPr bwMode="auto">
          <a:xfrm>
            <a:off x="4004671" y="4203364"/>
            <a:ext cx="3656482" cy="23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Afbeeldingsresultaat voor lepeltj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5863" r="40029" b="9858"/>
          <a:stretch/>
        </p:blipFill>
        <p:spPr bwMode="auto">
          <a:xfrm rot="19919899">
            <a:off x="7650836" y="3396266"/>
            <a:ext cx="813252" cy="28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4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284177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Maak een ontwerp van je huis.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Denk aan de eisen.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600" dirty="0">
                <a:latin typeface="+mj-lt"/>
              </a:rPr>
              <a:t>Materialen per groep: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80 suikerklontjes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Bloemsuiker tot aan 125ml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Maatbeker, maatcilinder, 1lepel en 1 spatel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Karton, plastiek en een schaar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Ontwerpen</a:t>
            </a:r>
          </a:p>
        </p:txBody>
      </p:sp>
      <p:pic>
        <p:nvPicPr>
          <p:cNvPr id="11274" name="Picture 10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lkvormig bijschrift 9"/>
          <p:cNvSpPr/>
          <p:nvPr/>
        </p:nvSpPr>
        <p:spPr>
          <a:xfrm>
            <a:off x="2843808" y="1124745"/>
            <a:ext cx="2328910" cy="1717026"/>
          </a:xfrm>
          <a:prstGeom prst="cloudCallout">
            <a:avLst>
              <a:gd name="adj1" fmla="val -75748"/>
              <a:gd name="adj2" fmla="val -2551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419873" y="1448941"/>
            <a:ext cx="1080120" cy="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246495"/>
            <a:ext cx="2520281" cy="27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07" y="4400353"/>
            <a:ext cx="2367490" cy="23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2841770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>
                <a:latin typeface="+mj-lt"/>
              </a:rPr>
              <a:t>Maak en test jullie huis!</a:t>
            </a:r>
          </a:p>
          <a:p>
            <a:r>
              <a:rPr lang="nl-BE" sz="3600" dirty="0">
                <a:latin typeface="+mj-lt"/>
              </a:rPr>
              <a:t>Denk aan de criteria 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Eendje moet in een stevig huisje geraken.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Eendje moet door het raam kunnen kijken.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Dak moet waterdicht zijn.</a:t>
            </a:r>
          </a:p>
          <a:p>
            <a:pPr marL="906463" lvl="1" indent="-457200">
              <a:buFont typeface="Wingdings" panose="05000000000000000000" pitchFamily="2" charset="2"/>
              <a:buChar char="ü"/>
            </a:pPr>
            <a:r>
              <a:rPr lang="nl-BE" sz="2800" dirty="0">
                <a:latin typeface="+mj-lt"/>
              </a:rPr>
              <a:t>Beperkt aantal materialen.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Maken</a:t>
            </a:r>
          </a:p>
        </p:txBody>
      </p:sp>
      <p:sp>
        <p:nvSpPr>
          <p:cNvPr id="10" name="Wolkvormig bijschrift 9"/>
          <p:cNvSpPr/>
          <p:nvPr/>
        </p:nvSpPr>
        <p:spPr>
          <a:xfrm>
            <a:off x="2843808" y="1124745"/>
            <a:ext cx="2328910" cy="1717026"/>
          </a:xfrm>
          <a:prstGeom prst="cloudCallout">
            <a:avLst>
              <a:gd name="adj1" fmla="val -75748"/>
              <a:gd name="adj2" fmla="val -2551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419873" y="1448941"/>
            <a:ext cx="1080120" cy="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fbeeldingsresultaat voor emoji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7" y="167307"/>
            <a:ext cx="1997553" cy="25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246495"/>
            <a:ext cx="2520281" cy="27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323528" y="2420888"/>
            <a:ext cx="4104456" cy="3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05425" y="2442615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11552" y="24395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>
                <a:latin typeface="+mj-lt"/>
              </a:rPr>
              <a:t>Is het huisje stevig?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Kan eendje door het raam kijken?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Heeft het huisje een dak?</a:t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Heb je veel materialen gebruikt?</a:t>
            </a:r>
          </a:p>
        </p:txBody>
      </p:sp>
      <p:pic>
        <p:nvPicPr>
          <p:cNvPr id="6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05425" y="3332074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05425" y="4581128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505425" y="5470587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0" y="0"/>
            <a:ext cx="478802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Testen en </a:t>
            </a:r>
            <a:b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evalueren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0"/>
            <a:ext cx="1907704" cy="857143"/>
          </a:xfrm>
          <a:prstGeom prst="rect">
            <a:avLst/>
          </a:prstGeom>
        </p:spPr>
      </p:pic>
      <p:pic>
        <p:nvPicPr>
          <p:cNvPr id="16" name="Afbeelding 15" descr="Afbeeldingsresultaat voor duim omhoog omlaa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8"/>
          <a:stretch/>
        </p:blipFill>
        <p:spPr bwMode="auto">
          <a:xfrm>
            <a:off x="5436096" y="305060"/>
            <a:ext cx="2609956" cy="1790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5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Duiden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544" y="95410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>
                <a:latin typeface="+mj-lt"/>
              </a:rPr>
              <a:t>Bouwen we altijd met bakstenen en in verband?</a:t>
            </a:r>
            <a:endParaRPr lang="nl-BE" sz="24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788" r="19704"/>
          <a:stretch/>
        </p:blipFill>
        <p:spPr>
          <a:xfrm>
            <a:off x="467544" y="2200602"/>
            <a:ext cx="2376265" cy="15335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33" y="1692241"/>
            <a:ext cx="1988423" cy="12086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4581128"/>
            <a:ext cx="2295877" cy="16635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46140"/>
            <a:ext cx="2455206" cy="16936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323" y="4576083"/>
            <a:ext cx="2839133" cy="1525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373" y="3204285"/>
            <a:ext cx="2219491" cy="16445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t="10802" r="6334"/>
          <a:stretch/>
        </p:blipFill>
        <p:spPr>
          <a:xfrm>
            <a:off x="3597146" y="5157192"/>
            <a:ext cx="1874778" cy="13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68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drawing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051"/>
            <a:ext cx="6480720" cy="64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ego eend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"/>
            <a:ext cx="9132375" cy="68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" y="5445224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Bespreek jouw eendje!</a:t>
            </a:r>
          </a:p>
        </p:txBody>
      </p:sp>
    </p:spTree>
    <p:extLst>
      <p:ext uri="{BB962C8B-B14F-4D97-AF65-F5344CB8AC3E}">
        <p14:creationId xmlns:p14="http://schemas.microsoft.com/office/powerpoint/2010/main" val="87399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-23086" y="0"/>
            <a:ext cx="9167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307" y="11663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 gaan een huisje ontwerpen voor ons eendje!</a:t>
            </a:r>
          </a:p>
        </p:txBody>
      </p:sp>
      <p:pic>
        <p:nvPicPr>
          <p:cNvPr id="4" name="Picture 4" descr="Afbeeldingsresultaat voor drawing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" y="3839313"/>
            <a:ext cx="3027591" cy="30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5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rawing building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2"/>
            <a:ext cx="9144522" cy="68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7544" y="4149080"/>
            <a:ext cx="8496943" cy="261610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willen een huisje maken voor het eendje…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wordt een huis gebouwd?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Welke materialen gebruiken ze?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verbinden ze deze materialen?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latin typeface="+mj-lt"/>
              </a:rPr>
              <a:t>Hoe zijn de bakstenen gestapeld?</a:t>
            </a:r>
          </a:p>
        </p:txBody>
      </p:sp>
      <p:sp>
        <p:nvSpPr>
          <p:cNvPr id="5" name="Rechthoek 4"/>
          <p:cNvSpPr/>
          <p:nvPr/>
        </p:nvSpPr>
        <p:spPr>
          <a:xfrm>
            <a:off x="1307" y="11663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cap="none" spc="0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Behoefte?!</a:t>
            </a:r>
          </a:p>
        </p:txBody>
      </p:sp>
    </p:spTree>
    <p:extLst>
      <p:ext uri="{BB962C8B-B14F-4D97-AF65-F5344CB8AC3E}">
        <p14:creationId xmlns:p14="http://schemas.microsoft.com/office/powerpoint/2010/main" val="28645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500769" cy="46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Wat zien we?</a:t>
            </a:r>
          </a:p>
        </p:txBody>
      </p:sp>
      <p:pic>
        <p:nvPicPr>
          <p:cNvPr id="5124" name="Picture 4" descr="Afbeeldingsresultaat voor metselverban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1"/>
          <a:stretch/>
        </p:blipFill>
        <p:spPr bwMode="auto">
          <a:xfrm>
            <a:off x="5772475" y="1556792"/>
            <a:ext cx="2894424" cy="255964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pij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908">
            <a:off x="2926821" y="1786046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99F7307A-8C1C-4A6E-A9A1-3E5983F7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>
            <a:off x="564144" y="1052736"/>
            <a:ext cx="3797413" cy="18024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BBEEF4CB-4471-4E59-AF89-81E1EAC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>
            <a:off x="4916535" y="1052736"/>
            <a:ext cx="3797413" cy="18024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chermafbeelding 2015-08-18 om 16.37.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60" y="3068960"/>
            <a:ext cx="3451196" cy="36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pi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423">
            <a:off x="994786" y="3333600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pij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4296">
            <a:off x="5332350" y="3310228"/>
            <a:ext cx="2832249" cy="14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3203848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7"/>
          <p:cNvSpPr/>
          <p:nvPr/>
        </p:nvSpPr>
        <p:spPr>
          <a:xfrm>
            <a:off x="4625913" y="3212976"/>
            <a:ext cx="1307210" cy="3384376"/>
          </a:xfrm>
          <a:prstGeom prst="roundRect">
            <a:avLst/>
          </a:prstGeom>
          <a:noFill/>
          <a:ln w="635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2333070" y="0"/>
            <a:ext cx="43559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Onderzoek</a:t>
            </a:r>
          </a:p>
        </p:txBody>
      </p:sp>
      <p:sp>
        <p:nvSpPr>
          <p:cNvPr id="7" name="Rechthoek 6"/>
          <p:cNvSpPr/>
          <p:nvPr/>
        </p:nvSpPr>
        <p:spPr>
          <a:xfrm>
            <a:off x="97989" y="5178718"/>
            <a:ext cx="462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Bouw de twee muurtjes 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Nu gaan we testen!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+mj-lt"/>
              </a:rPr>
              <a:t>Welk muurtje is het stevigst?</a:t>
            </a:r>
          </a:p>
        </p:txBody>
      </p:sp>
      <p:sp>
        <p:nvSpPr>
          <p:cNvPr id="11" name="Wolkvormig bijschrift 10"/>
          <p:cNvSpPr/>
          <p:nvPr/>
        </p:nvSpPr>
        <p:spPr>
          <a:xfrm>
            <a:off x="6444208" y="4277050"/>
            <a:ext cx="2328910" cy="1456205"/>
          </a:xfrm>
          <a:prstGeom prst="cloudCallout">
            <a:avLst>
              <a:gd name="adj1" fmla="val -57115"/>
              <a:gd name="adj2" fmla="val 6707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6815242" y="4665246"/>
            <a:ext cx="1789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 denk je?</a:t>
            </a:r>
          </a:p>
        </p:txBody>
      </p:sp>
    </p:spTree>
    <p:extLst>
      <p:ext uri="{BB962C8B-B14F-4D97-AF65-F5344CB8AC3E}">
        <p14:creationId xmlns:p14="http://schemas.microsoft.com/office/powerpoint/2010/main" val="17646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ttachment.outlook.live.net/owa/Haldermans_Anouk@hotmail.com/service.svc/s/GetAttachmentThumbnail?id=AQMkADAwATY3ZmYAZS05NmRkAC02ZjgxLTAwAi0wMAoARgAAAyZZPnjjAp1KrU8a9jLYTKkHAPzQBzPWjHdHgRVPt02ZYGIAAAIBCgAAAPzQBzPWjHdHgRVPt02ZYGIAAiWyRwUAAAABEgAQACoTaFyrBMZOkWOiwQEd5S4%3D&amp;thumbnailType=2&amp;owa=outlook.live.com&amp;scriptVer=20181008.06&amp;isc=1&amp;X-OWA-CANARY=TjCI_Uv1Dk2mq-8Fs5wOehDroxf4M9YYJbOw_lWc6MbODydZQOlZZWnvBll2MztWbe4SAtcidQ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BBEEF4CB-4471-4E59-AF89-81E1EAC0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3"/>
          <a:stretch/>
        </p:blipFill>
        <p:spPr bwMode="auto">
          <a:xfrm>
            <a:off x="395827" y="3645024"/>
            <a:ext cx="4650342" cy="22072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ttachment.outlook.live.net/owa/Haldermans_Anouk@hotmail.com/service.svc/s/GetAttachmentThumbnail?id=AQMkADAwATY3ZmYAZS05NmRkAC02ZjgxLTAwAi0wMAoARgAAAyZZPnjjAp1KrU8a9jLYTKkHAPzQBzPWjHdHgRVPt02ZYGIAAAIBCQAAAPzQBzPWjHdHgRVPt02ZYGIAAiWyapMAAAABEgAQAFmf%2FjgSYUtDl12uIoQvhvI%3D&amp;thumbnailType=2&amp;owa=outlook.live.com&amp;scriptVer=20181008.06&amp;isc=1&amp;X-OWA-CANARY=WmLLhiAyT0afMZpY7zY0cbAfNx_4M9YYzgia9MEW7dUgy1QLLdkm3TFuav5jauLiLa0JdFxpVD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zEwOTQ0MDFcIixcInB1aWRcIjpcIjE4Mjk1ODEyODk3NzkwNzNcIixcIm9pZFwiOlwiMDAwNjdmZmUtOTZkZC02ZjgxLTAwMDAtMDAwMDAwMDAwMDAwXCIsXCJzY29wZVwiOlwiT3dhRG93bmxvYWRcIn0iLCJuYmYiOjE1Mzk3NTY4NzAsImV4cCI6MTUzOTc1NzQ3MCwiaXNzIjoiMDAwMDAwMDItMDAwMC0wZmYxLWNlMDAtMDAwMDAwMDAwMDAwQDg0ZGY5ZTdmLWU5ZjYtNDBhZi1iNDM1LWFhYWFhYWFhYWFhYSIsImF1ZCI6IjAwMDAwMDAyLTAwMDAtMGZmMS1jZTAwLTAwMDAwMDAwMDAwMC9hdHRhY2htZW50Lm91dGxvb2subGl2ZS5uZXRAODRkZjllN2YtZTlmNi00MGFmLWI0MzUtYWFhYWFhYWFhYWFhIn0.MAvNcXgwdRIA8pnc6B3ghibtKR_Zde4_ppuCk8TeyAwXpbo19Hyj0H2QNp-H09ZBB3_sCqNUmu2pzVeWIo6_eFT8eNtzA_TRl3AEK5QD8b9Cxz578r8jmVCPNBzjEHd35Xy460dSEZXXR2idF-vkL8bS07f8SPE__ZO3JtsbYE-D6N3EZiWj5DJ5oYABn4gUQkrOMfBUAUySLOJD5Lc8QLeGJaH-jwfjPDUbokLmt7uXxvMIDDf_AKVURhVHSa0EcQ-3937mYFtWdv0KbiSZIjw47a_q2ds77-7gPrfYkttBjcuejoDJRYI-LceQePdQ645fpijqv3tMIxFHNzhomw&amp;animation=true">
            <a:extLst>
              <a:ext uri="{FF2B5EF4-FFF2-40B4-BE49-F238E27FC236}">
                <a16:creationId xmlns:a16="http://schemas.microsoft.com/office/drawing/2014/main" id="{99F7307A-8C1C-4A6E-A9A1-3E5983F7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 bwMode="auto">
          <a:xfrm>
            <a:off x="288250" y="589748"/>
            <a:ext cx="4650342" cy="23762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sresultaat voor duim omhoog omlaa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5" b="9428"/>
          <a:stretch/>
        </p:blipFill>
        <p:spPr bwMode="auto">
          <a:xfrm>
            <a:off x="5046168" y="3863730"/>
            <a:ext cx="1418646" cy="1769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Afbeeldingsresultaat voor duim omhoog omlaa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b="9428"/>
          <a:stretch/>
        </p:blipFill>
        <p:spPr bwMode="auto">
          <a:xfrm>
            <a:off x="5046169" y="945015"/>
            <a:ext cx="1470338" cy="1769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1"/>
          <a:stretch/>
        </p:blipFill>
        <p:spPr bwMode="auto">
          <a:xfrm>
            <a:off x="6516506" y="4042727"/>
            <a:ext cx="2472209" cy="15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tennisb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18623"/>
            <a:ext cx="1426113" cy="14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rawing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7452" r="20025" b="21137"/>
          <a:stretch/>
        </p:blipFill>
        <p:spPr bwMode="auto">
          <a:xfrm>
            <a:off x="251520" y="1484784"/>
            <a:ext cx="4104456" cy="3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1506511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039544" y="150343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dirty="0">
                <a:latin typeface="+mj-lt"/>
              </a:rPr>
              <a:t>Stevig huisje!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Eendje moet door </a:t>
            </a:r>
            <a:br>
              <a:rPr lang="nl-BE" sz="2800" dirty="0">
                <a:latin typeface="+mj-lt"/>
              </a:rPr>
            </a:br>
            <a:r>
              <a:rPr lang="nl-BE" sz="2800" dirty="0">
                <a:latin typeface="+mj-lt"/>
              </a:rPr>
              <a:t>het raam kunnen kijken</a:t>
            </a: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Waterdicht (met dak)</a:t>
            </a:r>
            <a:br>
              <a:rPr lang="nl-BE" sz="2800" dirty="0">
                <a:latin typeface="+mj-lt"/>
              </a:rPr>
            </a:br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Met weinig materialen</a:t>
            </a:r>
          </a:p>
        </p:txBody>
      </p:sp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2395970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3645024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433417" y="4534483"/>
            <a:ext cx="528686" cy="5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500" b="1" cap="none" spc="0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Criteria?</a:t>
            </a:r>
          </a:p>
        </p:txBody>
      </p:sp>
    </p:spTree>
    <p:extLst>
      <p:ext uri="{BB962C8B-B14F-4D97-AF65-F5344CB8AC3E}">
        <p14:creationId xmlns:p14="http://schemas.microsoft.com/office/powerpoint/2010/main" val="9829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0D65B-D6ED-4EA6-8369-5BFFE2B4B8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F86ED-2260-40DC-8665-38E45C21F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7A40A-CDD9-466E-9287-1E82EE01C2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188</Words>
  <Application>Microsoft Office PowerPoint</Application>
  <PresentationFormat>Diavoorstelling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Rompelberg Simone</cp:lastModifiedBy>
  <cp:revision>135</cp:revision>
  <dcterms:created xsi:type="dcterms:W3CDTF">2018-09-10T12:35:58Z</dcterms:created>
  <dcterms:modified xsi:type="dcterms:W3CDTF">2020-11-19T18:00:48Z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